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580" autoAdjust="0"/>
  </p:normalViewPr>
  <p:slideViewPr>
    <p:cSldViewPr>
      <p:cViewPr>
        <p:scale>
          <a:sx n="75" d="100"/>
          <a:sy n="75" d="100"/>
        </p:scale>
        <p:origin x="-59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gif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10.wdp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jpeg"/><Relationship Id="rId7" Type="http://schemas.openxmlformats.org/officeDocument/2006/relationships/image" Target="../media/image20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Строение дерева. От клеток до корней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755576" y="346276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latin typeface="Arial Black" pitchFamily="34" charset="0"/>
              </a:rPr>
              <a:t>Отличите домашних и диких животных</a:t>
            </a:r>
            <a:endParaRPr lang="ru-RU" sz="3200" dirty="0">
              <a:latin typeface="Arial Black" pitchFamily="34" charset="0"/>
            </a:endParaRPr>
          </a:p>
        </p:txBody>
      </p:sp>
      <p:sp>
        <p:nvSpPr>
          <p:cNvPr id="5" name="AutoShape 4" descr="11 интересных фактов о лошадях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 descr="11 интересных фактов о лошадях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1" name="Picture 7" descr="C:\Users\cl.student\Desktop\Suprunov\Без названия (1).jfif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9424" y="1283281"/>
            <a:ext cx="3312368" cy="248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cl.student\Desktop\Suprunov\_119555788_gettyimages-982784476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696" y="1283281"/>
            <a:ext cx="3944100" cy="2218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cl.student\Desktop\Suprunov\b42eacd5383f8cbf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479" y="980728"/>
            <a:ext cx="3488521" cy="196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В 2020 году волки более 200 раз нападали на россиян, сообщили в Минприроды  - Газета.Ru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0468" y="3130879"/>
            <a:ext cx="4444500" cy="250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Крокодил | The Forest вики | Fandom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020" y="3791815"/>
            <a:ext cx="4091260" cy="254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Овца — Википедия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679" y="4334781"/>
            <a:ext cx="2965577" cy="259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15 самых интересных фактов о соколе | Все о животных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4888928"/>
            <a:ext cx="2952166" cy="196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9" name="Picture 25" descr="К чему снится змея по разным сонникам | NUR.KZ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378" y="3083369"/>
            <a:ext cx="3802682" cy="213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86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1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5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0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9"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0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7"/>
                  </p:tgtEl>
                </p:cond>
              </p:nextCondLst>
            </p:seq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10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l.student\Desktop\Suprunov\Без названия.jf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1" y="620688"/>
            <a:ext cx="8177322" cy="5014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Корзина подарочная коричневая круглая средняя D 37 см, / Подарочные корзины  - Элитный алкоголь в Казахстане, Алматы магазин AlcoLux.k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661" y="4233936"/>
            <a:ext cx="1630247" cy="200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Группа 2"/>
          <p:cNvGrpSpPr/>
          <p:nvPr/>
        </p:nvGrpSpPr>
        <p:grpSpPr>
          <a:xfrm>
            <a:off x="4085004" y="920926"/>
            <a:ext cx="748730" cy="748730"/>
            <a:chOff x="4085004" y="920926"/>
            <a:chExt cx="748730" cy="748730"/>
          </a:xfrm>
        </p:grpSpPr>
        <p:pic>
          <p:nvPicPr>
            <p:cNvPr id="5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5004" y="920926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4377909" y="1181943"/>
              <a:ext cx="128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aseline="-25000" dirty="0"/>
                <a:t>1</a:t>
              </a:r>
              <a:endParaRPr lang="ru-RU" baseline="-25000" dirty="0"/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5177591" y="2032879"/>
            <a:ext cx="748730" cy="748730"/>
            <a:chOff x="5076056" y="2032879"/>
            <a:chExt cx="748730" cy="748730"/>
          </a:xfrm>
        </p:grpSpPr>
        <p:pic>
          <p:nvPicPr>
            <p:cNvPr id="4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6056" y="2032879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342409" y="227687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 smtClean="0"/>
                <a:t>5</a:t>
              </a:r>
              <a:endParaRPr lang="ru-RU" dirty="0"/>
            </a:p>
          </p:txBody>
        </p:sp>
      </p:grpSp>
      <p:grpSp>
        <p:nvGrpSpPr>
          <p:cNvPr id="11" name="Группа 10"/>
          <p:cNvGrpSpPr/>
          <p:nvPr/>
        </p:nvGrpSpPr>
        <p:grpSpPr>
          <a:xfrm>
            <a:off x="3956518" y="1859149"/>
            <a:ext cx="748730" cy="748730"/>
            <a:chOff x="3956518" y="1859149"/>
            <a:chExt cx="748730" cy="748730"/>
          </a:xfrm>
        </p:grpSpPr>
        <p:pic>
          <p:nvPicPr>
            <p:cNvPr id="6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6518" y="1859149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4114859" y="213285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 smtClean="0"/>
                <a:t>10</a:t>
              </a:r>
              <a:endParaRPr lang="ru-RU" dirty="0"/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3003343" y="1284149"/>
            <a:ext cx="748730" cy="748730"/>
            <a:chOff x="3003343" y="1284149"/>
            <a:chExt cx="748730" cy="748730"/>
          </a:xfrm>
        </p:grpSpPr>
        <p:pic>
          <p:nvPicPr>
            <p:cNvPr id="7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3343" y="1284149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3298537" y="1556792"/>
              <a:ext cx="158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 smtClean="0"/>
                <a:t>3</a:t>
              </a:r>
              <a:endParaRPr lang="ru-RU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3059832" y="2233514"/>
            <a:ext cx="748730" cy="748730"/>
            <a:chOff x="3059832" y="2233514"/>
            <a:chExt cx="748730" cy="748730"/>
          </a:xfrm>
        </p:grpSpPr>
        <p:pic>
          <p:nvPicPr>
            <p:cNvPr id="2052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9832" y="2233514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3342705" y="2502188"/>
              <a:ext cx="114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 smtClean="0"/>
                <a:t>0</a:t>
              </a:r>
              <a:endParaRPr lang="ru-RU" dirty="0"/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5443944" y="1012820"/>
            <a:ext cx="748730" cy="748730"/>
            <a:chOff x="4085004" y="920926"/>
            <a:chExt cx="748730" cy="748730"/>
          </a:xfrm>
        </p:grpSpPr>
        <p:pic>
          <p:nvPicPr>
            <p:cNvPr id="20" name="Picture 4" descr="яблоко со стеблем и листвой нарисованный вручную контур иконки обрезания  цветной изолированный на белом фоне векторная иллюстрация для  поздравительных открыток постеры патчи принты для одежды... - стоковый  вектор | Crushpixel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5004" y="920926"/>
              <a:ext cx="748730" cy="74873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4301028" y="1156791"/>
              <a:ext cx="3473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aseline="-25000" dirty="0" smtClean="0"/>
                <a:t>15</a:t>
              </a:r>
              <a:endParaRPr lang="ru-RU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2272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302 0.01296 -0.0007 0.00046 0.02778 0.01481 C 0.03594 0.01898 0.04305 0.02592 0.05139 0.02963 C 0.05799 0.04282 0.05451 0.0375 0.06111 0.04629 C 0.0658 0.06504 0.06285 0.0581 0.06805 0.06852 C 0.07205 0.09537 0.07292 0.12778 0.08194 0.15185 C 0.08351 0.16273 0.08542 0.16782 0.08889 0.17778 C 0.0901 0.18125 0.08958 0.18611 0.09167 0.18889 C 0.09514 0.19352 0.09792 0.19629 0.1 0.20185 C 0.10104 0.20463 0.10364 0.21551 0.10555 0.21852 C 0.1066 0.22014 0.10851 0.22083 0.10972 0.22222 C 0.11753 0.23102 0.12483 0.23819 0.13472 0.24259 C 0.15451 0.26227 0.18871 0.25301 0.20833 0.2537 C 0.2125 0.25926 0.21736 0.26042 0.22083 0.26667 C 0.23194 0.28727 0.24114 0.3118 0.24583 0.33704 C 0.24392 0.36504 0.24687 0.35231 0.23611 0.36667 C 0.22743 0.40139 0.19097 0.39884 0.16944 0.4037 C 0.16753 0.40486 0.16597 0.40671 0.16389 0.40741 C 0.15972 0.40856 0.15503 0.40671 0.15139 0.40926 C 0.14844 0.41134 0.14583 0.42037 0.14583 0.42037 C 0.14635 0.42523 0.14514 0.43102 0.14722 0.43518 C 0.14896 0.43842 0.15312 0.4368 0.15555 0.43889 C 0.16042 0.44329 0.16528 0.4456 0.17083 0.44815 C 0.17864 0.45602 0.18698 0.46435 0.19583 0.47037 " pathEditMode="relative" ptsTypes="fffffffffffffffffffffffA">
                                      <p:cBhvr>
                                        <p:cTn id="3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302 0.01296 -0.0007 0.00046 0.02778 0.01481 C 0.03594 0.01898 0.04305 0.02592 0.05139 0.02963 C 0.05799 0.04282 0.05451 0.0375 0.06111 0.04629 C 0.0658 0.06504 0.06285 0.0581 0.06805 0.06852 C 0.07205 0.09537 0.07292 0.12778 0.08194 0.15185 C 0.08351 0.16273 0.08542 0.16782 0.08889 0.17778 C 0.0901 0.18125 0.08958 0.18611 0.09167 0.18889 C 0.09514 0.19352 0.09792 0.19629 0.1 0.20185 C 0.10104 0.20463 0.10364 0.21551 0.10555 0.21852 C 0.1066 0.22014 0.10851 0.22083 0.10972 0.22222 C 0.11753 0.23102 0.12483 0.23819 0.13472 0.24259 C 0.15451 0.26227 0.18871 0.25301 0.20833 0.2537 C 0.2125 0.25926 0.21736 0.26042 0.22083 0.26667 C 0.23194 0.28727 0.24114 0.3118 0.24583 0.33704 C 0.24392 0.36504 0.24687 0.35231 0.23611 0.36667 C 0.22743 0.40139 0.19097 0.39884 0.16944 0.4037 C 0.16753 0.40486 0.16597 0.40671 0.16389 0.40741 C 0.15972 0.40856 0.15503 0.40671 0.15139 0.40926 C 0.14844 0.41134 0.14583 0.42037 0.14583 0.42037 C 0.14635 0.42523 0.14514 0.43102 0.14722 0.43518 C 0.14896 0.43842 0.15312 0.4368 0.15555 0.43889 C 0.16042 0.44329 0.16528 0.4456 0.17083 0.44815 C 0.17864 0.45602 0.18698 0.46435 0.19583 0.47037 " pathEditMode="relative" ptsTypes="fffffffffffffffffffffff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16667E-6 3.7037E-6 C 0.01737 -0.00579 0.02935 0.01134 0.04167 0.02408 C 0.04862 0.03125 0.05608 0.03773 0.06251 0.0463 C 0.06823 0.06551 0.06146 0.0463 0.07084 0.06296 C 0.07553 0.07153 0.07813 0.07847 0.08473 0.08519 C 0.08768 0.09283 0.08976 0.1 0.09306 0.10741 C 0.09567 0.1213 0.09862 0.15 0.09862 0.15 C 0.09792 0.1838 0.10365 0.2037 0.09167 0.22778 C 0.08612 0.25741 0.06563 0.27546 0.05001 0.2963 C 0.04497 0.3132 0.03751 0.32778 0.02778 0.34074 C 0.02518 0.35116 0.02258 0.35579 0.01806 0.36482 C 0.01876 0.39329 0.01476 0.44167 0.03612 0.46296 C 0.03837 0.48033 0.04514 0.49306 0.05001 0.50926 C 0.05278 0.51852 0.05556 0.52685 0.05973 0.53519 C 0.06025 0.53773 0.06042 0.54028 0.06112 0.54259 C 0.06181 0.54514 0.0632 0.54745 0.06389 0.55 C 0.06598 0.55833 0.06511 0.56783 0.06806 0.57593 C 0.06876 0.57801 0.07014 0.5794 0.07084 0.58148 C 0.07205 0.58495 0.07362 0.59259 0.07362 0.59259 C 0.07414 0.59884 0.07396 0.60509 0.07501 0.61111 C 0.07535 0.6132 0.07709 0.61458 0.07778 0.61667 C 0.07848 0.61852 0.07917 0.62222 0.07917 0.62222 " pathEditMode="relative" ptsTypes="fffffffffffffffffffffA">
                                      <p:cBhvr>
                                        <p:cTn id="4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5716" y="476672"/>
            <a:ext cx="6624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Прыгает ловко</a:t>
            </a:r>
            <a:r>
              <a:rPr lang="en-US" sz="2800" dirty="0" smtClean="0"/>
              <a:t>, </a:t>
            </a:r>
            <a:r>
              <a:rPr lang="kk-KZ" sz="2800" dirty="0" smtClean="0"/>
              <a:t>любит морковку</a:t>
            </a:r>
            <a:r>
              <a:rPr lang="en-US" sz="2800" dirty="0" smtClean="0"/>
              <a:t>, </a:t>
            </a:r>
            <a:r>
              <a:rPr lang="kk-KZ" sz="2800" dirty="0" smtClean="0"/>
              <a:t>кто это?</a:t>
            </a:r>
            <a:endParaRPr lang="ru-RU" sz="2800" dirty="0"/>
          </a:p>
        </p:txBody>
      </p:sp>
      <p:pic>
        <p:nvPicPr>
          <p:cNvPr id="3074" name="Picture 2" descr="Где обитает заяц-русак? Где живет водится встречается заяц-русак? доклад  для школы класса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4" b="96759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2852936"/>
            <a:ext cx="4464496" cy="275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Сова – описание, виды, где обитает, чем питается, фото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716" y="1196752"/>
            <a:ext cx="4689004" cy="27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Аномальное тепло: популяция каспийских тюленей под угрозой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2771862"/>
            <a:ext cx="3814762" cy="253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6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7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78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0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7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84999" y="160338"/>
            <a:ext cx="6408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Назовите</a:t>
            </a:r>
            <a:r>
              <a:rPr lang="en-US" sz="2800" dirty="0" smtClean="0"/>
              <a:t> </a:t>
            </a:r>
            <a:r>
              <a:rPr lang="ru-RU" sz="2800" dirty="0"/>
              <a:t>е</a:t>
            </a:r>
            <a:r>
              <a:rPr lang="ru-RU" sz="2800" dirty="0" smtClean="0"/>
              <a:t>стественные науки</a:t>
            </a:r>
            <a:endParaRPr lang="ru-RU" sz="2800" dirty="0"/>
          </a:p>
        </p:txBody>
      </p:sp>
      <p:pic>
        <p:nvPicPr>
          <p:cNvPr id="4098" name="Picture 2" descr="Урок-конспект по теме: &amp;quot;Биология - Наука о живой природе&amp;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10" y="1503150"/>
            <a:ext cx="2448272" cy="211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Химия: наука и искусство матери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4437112"/>
            <a:ext cx="4032920" cy="209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6" descr="ЭССЕ &amp;quot;Нужна ли физика в медицине&amp;quot; - 12 Января 2021 - Публикации педагогов -  ПрофОбразование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103" name="Picture 7" descr="C:\Users\cl.student\Desktop\Suprunov\Без названия (2).jf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371649"/>
            <a:ext cx="2905125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Книга &amp;quot;География. Для тех, кто хочет все успеть&amp;quot; – купить книгу ISBN  978-5-699-83287-3 с быстрой доставкой в интернет-магазине OZ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18" y="4137579"/>
            <a:ext cx="1404417" cy="224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7" name="Picture 11" descr="Экономика - что это такое: определение, типы и индикаторы — Тюлягин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216944"/>
            <a:ext cx="2406606" cy="134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Религиоведение (журнал) — Википеди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2426" y="4596402"/>
            <a:ext cx="1074812" cy="175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15" descr="Книга: &amp;quot;Правоведение: учебник&amp;quot; - Александр Малько. Купить книгу, читать  рецензии | ISBN 978-5-85971-942-6 | Лабиринт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337" y="301384"/>
            <a:ext cx="1220747" cy="1831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3" name="Picture 17" descr="Что такое менеджмент простыми словами: определение, примеры | Calltouch.Блог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881585"/>
            <a:ext cx="2293159" cy="128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31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7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11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1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1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1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9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0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40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98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41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41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5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4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4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3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4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41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23</Words>
  <Application>Microsoft Office PowerPoint</Application>
  <PresentationFormat>Экран (4:3)</PresentationFormat>
  <Paragraphs>9</Paragraphs>
  <Slides>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cl.student</dc:creator>
  <cp:lastModifiedBy>cl.student</cp:lastModifiedBy>
  <cp:revision>6</cp:revision>
  <dcterms:created xsi:type="dcterms:W3CDTF">2022-02-24T08:38:33Z</dcterms:created>
  <dcterms:modified xsi:type="dcterms:W3CDTF">2022-02-24T09:30:53Z</dcterms:modified>
</cp:coreProperties>
</file>

<file path=docProps/thumbnail.jpeg>
</file>